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44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144000" cy="6858000" type="screen4x3"/>
  <p:notesSz cx="6858000" cy="9144000"/>
  <p:custShowLst>
    <p:custShow name="放映 1" id="0">
      <p:sldLst>
        <p:sld r:id="rId3"/>
        <p:sld r:id="rId4"/>
        <p:sld r:id="rId5"/>
        <p:sld r:id="rId6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743FC6CB-97EF-4DBA-AD9B-892DE2CA53A0}">
          <p14:sldIdLst/>
        </p14:section>
        <p14:section name="1节" id="{185E92A9-C69B-4948-B419-1D9B4F0CE932}">
          <p14:sldIdLst>
            <p14:sldId id="256"/>
            <p14:sldId id="257"/>
          </p14:sldIdLst>
        </p14:section>
        <p14:section name="2节" id="{F278560E-3EB9-4007-8D9C-B20543BC05D4}">
          <p14:sldIdLst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729" autoAdjust="0"/>
  </p:normalViewPr>
  <p:slideViewPr>
    <p:cSldViewPr>
      <p:cViewPr varScale="1">
        <p:scale>
          <a:sx n="63" d="100"/>
          <a:sy n="63" d="100"/>
        </p:scale>
        <p:origin x="-108" y="-10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4F322-5724-4EFD-9DE7-2619781A411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63868-C155-4200-B332-A6DBD2FE76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3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3868-C155-4200-B332-A6DBD2FE76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0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2B7F72B-D6CA-49ED-8808-23803E7189C6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7E29-FF1D-48A2-BD5F-3ED02FAB1239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E7BA-4E26-48B2-8B8D-10DB081903CD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A774BA-485D-4BEA-99EC-70A01B0BF462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5426FE-E412-412D-82BA-4E8FF5AB014C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A4F42E-FF5C-4F3C-8204-3C5019AC502E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516DA37-81E2-435F-894E-C4897A2BA9D6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9461F9-48D1-4E74-BE0E-937AE72D2221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32F94-1EC0-4316-8EDE-F554F40D95CF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43C3B-2E9F-4CB4-A403-92448F893585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0E22A0-C845-4825-9820-F121C81A6799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D504-3F80-4F22-AFE2-DFEAE8C9AAEF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CE45588-F45A-4552-8329-893716B86EF3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D2122C-C9E7-4142-88B8-2E4E721CFE7C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6B0004-5C90-4389-8D83-354EADA1E7A9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30A15-FB26-4E6E-B3C6-A804DCACB668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73FB-CC64-4F3B-8ACF-28F4011F0C9F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C14B-C679-4081-9617-031C6DC390D7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C2F7-5433-4EAC-A0D7-E915F968CB77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2163-D3C0-4327-9220-504B020D532A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4F83-B793-485C-8365-AE357708727D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4E4A-5511-406D-91EF-D5CEEBD85137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245208" y="290459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73E4446-4BF4-4037-84F7-C58476B39DF6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37099" y="361741"/>
            <a:ext cx="10778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母版</a:t>
            </a:r>
            <a:endParaRPr lang="zh-CN" alt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3E2456ED-C7DB-4E00-9838-D3BCDC00530C}" type="datetime1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1821157-CC5D-4C87-9014-88034ECE3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0" y="3645024"/>
            <a:ext cx="2767476" cy="2075607"/>
          </a:xfr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矩形 8">
            <a:hlinkClick r:id="" action="ppaction://hlinkshowjump?jump=lastslide"/>
          </p:cNvPr>
          <p:cNvSpPr/>
          <p:nvPr/>
        </p:nvSpPr>
        <p:spPr>
          <a:xfrm>
            <a:off x="1187624" y="2504559"/>
            <a:ext cx="18002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800" b="1" cap="none" spc="0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google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78126"/>
            <a:ext cx="2930993" cy="2522017"/>
          </a:xfrm>
          <a:prstGeom prst="rect">
            <a:avLst/>
          </a:prstGeom>
        </p:spPr>
      </p:pic>
      <p:pic>
        <p:nvPicPr>
          <p:cNvPr id="12" name="A Geisha's Dream(Album Version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074.8864" end="57314.61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984" y="11967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>
        <p:cut/>
      </p:transition>
    </mc:Choice>
    <mc:Fallback>
      <p:transition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xit" presetSubtype="32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24" y="2312988"/>
            <a:ext cx="3143802" cy="3494087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951" y="2312988"/>
            <a:ext cx="2717623" cy="3494087"/>
          </a:xfrm>
        </p:spPr>
      </p:pic>
    </p:spTree>
    <p:extLst>
      <p:ext uri="{BB962C8B-B14F-4D97-AF65-F5344CB8AC3E}">
        <p14:creationId xmlns:p14="http://schemas.microsoft.com/office/powerpoint/2010/main" val="135817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80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157-CC5D-4C87-9014-88034ECE3C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61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177</TotalTime>
  <Words>10</Words>
  <Application>Microsoft Office PowerPoint</Application>
  <PresentationFormat>全屏显示(4:3)</PresentationFormat>
  <Paragraphs>10</Paragraphs>
  <Slides>4</Slides>
  <Notes>1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  <vt:variant>
        <vt:lpstr>自定义放映</vt:lpstr>
      </vt:variant>
      <vt:variant>
        <vt:i4>1</vt:i4>
      </vt:variant>
    </vt:vector>
  </HeadingPairs>
  <TitlesOfParts>
    <vt:vector size="7" baseType="lpstr">
      <vt:lpstr>1_奥斯汀</vt:lpstr>
      <vt:lpstr>穿越</vt:lpstr>
      <vt:lpstr>1</vt:lpstr>
      <vt:lpstr>2</vt:lpstr>
      <vt:lpstr>3</vt:lpstr>
      <vt:lpstr>4</vt:lpstr>
      <vt:lpstr>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Users</dc:creator>
  <cp:lastModifiedBy>Users</cp:lastModifiedBy>
  <cp:revision>15</cp:revision>
  <dcterms:created xsi:type="dcterms:W3CDTF">2019-10-24T06:51:54Z</dcterms:created>
  <dcterms:modified xsi:type="dcterms:W3CDTF">2019-10-24T09:49:25Z</dcterms:modified>
</cp:coreProperties>
</file>